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6858000" cy="94932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73"/>
    <p:restoredTop sz="94674"/>
  </p:normalViewPr>
  <p:slideViewPr>
    <p:cSldViewPr snapToGrid="0" snapToObjects="1">
      <p:cViewPr varScale="1">
        <p:scale>
          <a:sx n="92" d="100"/>
          <a:sy n="92" d="100"/>
        </p:scale>
        <p:origin x="874" y="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553642"/>
            <a:ext cx="5829300" cy="330505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986154"/>
            <a:ext cx="5143500" cy="2292004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F0D2E-BCBB-7B4B-B3C4-B871C8CF8724}" type="datetimeFigureOut">
              <a:rPr lang="es-ES" smtClean="0"/>
              <a:t>14/07/2020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2D2C-969C-C641-820E-099A5BB1E7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870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F0D2E-BCBB-7B4B-B3C4-B871C8CF8724}" type="datetimeFigureOut">
              <a:rPr lang="es-ES" smtClean="0"/>
              <a:t>14/07/2020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2D2C-969C-C641-820E-099A5BB1E7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1834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05427"/>
            <a:ext cx="1478756" cy="804509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05427"/>
            <a:ext cx="4350544" cy="804509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F0D2E-BCBB-7B4B-B3C4-B871C8CF8724}" type="datetimeFigureOut">
              <a:rPr lang="es-ES" smtClean="0"/>
              <a:t>14/07/2020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2D2C-969C-C641-820E-099A5BB1E7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2443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F0D2E-BCBB-7B4B-B3C4-B871C8CF8724}" type="datetimeFigureOut">
              <a:rPr lang="es-ES" smtClean="0"/>
              <a:t>14/07/2020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2D2C-969C-C641-820E-099A5BB1E7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7771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366723"/>
            <a:ext cx="5915025" cy="3948928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353009"/>
            <a:ext cx="5915025" cy="2076648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F0D2E-BCBB-7B4B-B3C4-B871C8CF8724}" type="datetimeFigureOut">
              <a:rPr lang="es-ES" smtClean="0"/>
              <a:t>14/07/2020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2D2C-969C-C641-820E-099A5BB1E7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5652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527138"/>
            <a:ext cx="2914650" cy="602338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527138"/>
            <a:ext cx="2914650" cy="602338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F0D2E-BCBB-7B4B-B3C4-B871C8CF8724}" type="datetimeFigureOut">
              <a:rPr lang="es-ES" smtClean="0"/>
              <a:t>14/07/2020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2D2C-969C-C641-820E-099A5BB1E7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4863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05430"/>
            <a:ext cx="5915025" cy="183492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327165"/>
            <a:ext cx="2901255" cy="1140508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467673"/>
            <a:ext cx="2901255" cy="51004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327165"/>
            <a:ext cx="2915543" cy="1140508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467673"/>
            <a:ext cx="2915543" cy="51004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F0D2E-BCBB-7B4B-B3C4-B871C8CF8724}" type="datetimeFigureOut">
              <a:rPr lang="es-ES" smtClean="0"/>
              <a:t>14/07/2020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2D2C-969C-C641-820E-099A5BB1E7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9110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F0D2E-BCBB-7B4B-B3C4-B871C8CF8724}" type="datetimeFigureOut">
              <a:rPr lang="es-ES" smtClean="0"/>
              <a:t>14/07/2020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2D2C-969C-C641-820E-099A5BB1E7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8288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F0D2E-BCBB-7B4B-B3C4-B871C8CF8724}" type="datetimeFigureOut">
              <a:rPr lang="es-ES" smtClean="0"/>
              <a:t>14/07/2020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2D2C-969C-C641-820E-099A5BB1E7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1815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32883"/>
            <a:ext cx="2211884" cy="221509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66854"/>
            <a:ext cx="3471863" cy="674636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847975"/>
            <a:ext cx="2211884" cy="527622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F0D2E-BCBB-7B4B-B3C4-B871C8CF8724}" type="datetimeFigureOut">
              <a:rPr lang="es-ES" smtClean="0"/>
              <a:t>14/07/2020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2D2C-969C-C641-820E-099A5BB1E7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7863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32883"/>
            <a:ext cx="2211884" cy="221509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66854"/>
            <a:ext cx="3471863" cy="674636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847975"/>
            <a:ext cx="2211884" cy="527622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F0D2E-BCBB-7B4B-B3C4-B871C8CF8724}" type="datetimeFigureOut">
              <a:rPr lang="es-ES" smtClean="0"/>
              <a:t>14/07/2020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2D2C-969C-C641-820E-099A5BB1E7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0140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05430"/>
            <a:ext cx="5915025" cy="1834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527138"/>
            <a:ext cx="5915025" cy="6023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798838"/>
            <a:ext cx="1543050" cy="5054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F0D2E-BCBB-7B4B-B3C4-B871C8CF8724}" type="datetimeFigureOut">
              <a:rPr lang="es-ES" smtClean="0"/>
              <a:t>14/07/2020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798838"/>
            <a:ext cx="2314575" cy="5054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798838"/>
            <a:ext cx="1543050" cy="5054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E2D2C-969C-C641-820E-099A5BB1E7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7220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A44941C-7C3B-8A48-9C52-A1ECF87EB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62"/>
            <a:ext cx="6858000" cy="316523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727F4E7-D95C-8B4C-9E0F-411D61D49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65231"/>
            <a:ext cx="6858000" cy="316523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96E44E6-5296-E642-BC58-7F2DFAB6F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8019"/>
            <a:ext cx="6858000" cy="316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18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111A912-C6A7-4342-8F45-8645D3C66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22"/>
            <a:ext cx="6858000" cy="316523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5AF379E-F546-400C-A3BC-5097D1DA7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62788"/>
            <a:ext cx="6858000" cy="316523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D8DCF73-DD74-4312-BBF3-39E04A58B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8019"/>
            <a:ext cx="6858000" cy="316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12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44BE3A8-B5B9-4A18-87B1-4CB02831B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8019"/>
            <a:ext cx="6858000" cy="316523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B4CCBA0-62A3-4B6C-A192-9496CC668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316523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79179E8-B944-4945-A0C5-A361093C7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62788"/>
            <a:ext cx="6858000" cy="316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65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42D12F4-61F3-4C8B-B581-77CE9595B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8019"/>
            <a:ext cx="6858000" cy="316523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11DCBBB-22C3-40A4-9A23-8F0D3D625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316523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2ED73E6-182A-4232-90EB-A780A9413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62788"/>
            <a:ext cx="6858000" cy="316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735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9A83078-EE99-4BD8-9184-B1E49D3D8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8019"/>
            <a:ext cx="6858000" cy="316523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301AB1B-E3B1-419C-A7EB-36602B13F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222"/>
            <a:ext cx="6858000" cy="316523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8AF1B06-570B-41B0-B0E9-199B6EC75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64009"/>
            <a:ext cx="6858000" cy="316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84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75F6801-F9A3-49BF-B0E4-54A7C6495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8019"/>
            <a:ext cx="6858000" cy="316523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5440392-A28A-4BA7-B79A-83E2D6815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316523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64A4D2B-6A6B-45D4-A4AE-4C87285E7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62788"/>
            <a:ext cx="6858000" cy="316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61589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</TotalTime>
  <Words>0</Words>
  <Application>Microsoft Office PowerPoint</Application>
  <PresentationFormat>Personalizado</PresentationFormat>
  <Paragraphs>0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Redondo Sánchez</dc:creator>
  <cp:lastModifiedBy>Daniel Redondo Sánchez</cp:lastModifiedBy>
  <cp:revision>14</cp:revision>
  <dcterms:created xsi:type="dcterms:W3CDTF">2020-07-13T18:45:11Z</dcterms:created>
  <dcterms:modified xsi:type="dcterms:W3CDTF">2020-07-14T10:51:25Z</dcterms:modified>
</cp:coreProperties>
</file>